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345" r:id="rId3"/>
    <p:sldId id="269" r:id="rId4"/>
    <p:sldId id="352" r:id="rId5"/>
    <p:sldId id="310" r:id="rId6"/>
    <p:sldId id="311" r:id="rId7"/>
    <p:sldId id="312" r:id="rId8"/>
    <p:sldId id="336" r:id="rId9"/>
    <p:sldId id="313" r:id="rId10"/>
    <p:sldId id="353" r:id="rId11"/>
    <p:sldId id="326" r:id="rId12"/>
    <p:sldId id="258" r:id="rId13"/>
    <p:sldId id="327" r:id="rId14"/>
    <p:sldId id="369" r:id="rId15"/>
    <p:sldId id="257" r:id="rId16"/>
    <p:sldId id="370" r:id="rId17"/>
    <p:sldId id="293" r:id="rId18"/>
    <p:sldId id="297" r:id="rId19"/>
    <p:sldId id="337" r:id="rId20"/>
    <p:sldId id="342" r:id="rId21"/>
    <p:sldId id="292" r:id="rId22"/>
    <p:sldId id="325" r:id="rId23"/>
    <p:sldId id="283" r:id="rId24"/>
    <p:sldId id="308" r:id="rId25"/>
    <p:sldId id="309" r:id="rId26"/>
    <p:sldId id="285" r:id="rId27"/>
    <p:sldId id="290" r:id="rId28"/>
    <p:sldId id="275" r:id="rId29"/>
    <p:sldId id="301" r:id="rId30"/>
    <p:sldId id="274" r:id="rId31"/>
    <p:sldId id="334" r:id="rId32"/>
    <p:sldId id="317" r:id="rId33"/>
    <p:sldId id="314" r:id="rId34"/>
    <p:sldId id="329" r:id="rId35"/>
    <p:sldId id="335" r:id="rId36"/>
    <p:sldId id="343" r:id="rId37"/>
    <p:sldId id="344" r:id="rId38"/>
    <p:sldId id="330" r:id="rId39"/>
    <p:sldId id="331" r:id="rId40"/>
    <p:sldId id="357" r:id="rId41"/>
    <p:sldId id="341" r:id="rId42"/>
    <p:sldId id="324" r:id="rId43"/>
    <p:sldId id="328" r:id="rId44"/>
    <p:sldId id="351" r:id="rId45"/>
    <p:sldId id="332" r:id="rId46"/>
    <p:sldId id="346" r:id="rId47"/>
    <p:sldId id="347" r:id="rId48"/>
    <p:sldId id="354" r:id="rId49"/>
    <p:sldId id="355" r:id="rId50"/>
    <p:sldId id="348" r:id="rId51"/>
    <p:sldId id="349" r:id="rId52"/>
    <p:sldId id="356" r:id="rId53"/>
    <p:sldId id="333" r:id="rId54"/>
    <p:sldId id="350" r:id="rId55"/>
    <p:sldId id="266" r:id="rId56"/>
    <p:sldId id="358" r:id="rId57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0"/>
            <p14:sldId id="311"/>
            <p14:sldId id="312"/>
            <p14:sldId id="336"/>
            <p14:sldId id="313"/>
            <p14:sldId id="353"/>
            <p14:sldId id="326"/>
            <p14:sldId id="258"/>
            <p14:sldId id="327"/>
            <p14:sldId id="369"/>
            <p14:sldId id="257"/>
            <p14:sldId id="370"/>
            <p14:sldId id="293"/>
            <p14:sldId id="297"/>
            <p14:sldId id="337"/>
            <p14:sldId id="342"/>
            <p14:sldId id="292"/>
            <p14:sldId id="325"/>
            <p14:sldId id="283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4"/>
            <p14:sldId id="355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Raspberry Pi Sensors and Security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inputs!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 Battery Power is not recommended.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787954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81200"/>
            <a:ext cx="4238625" cy="467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FA057-DF4A-4928-B6AE-8D552EBF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725"/>
            <a:ext cx="4492101" cy="224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C7D9-15B1-48F4-B79B-5D5208DB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851" y="1905000"/>
            <a:ext cx="27622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5543463" y="6501830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5843639" y="6527315"/>
            <a:ext cx="1468528" cy="2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8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DABB-1B30-4CA7-9574-D74B7F7E149B}"/>
              </a:ext>
            </a:extLst>
          </p:cNvPr>
          <p:cNvCxnSpPr>
            <a:cxnSpLocks/>
          </p:cNvCxnSpPr>
          <p:nvPr/>
        </p:nvCxnSpPr>
        <p:spPr>
          <a:xfrm flipH="1" flipV="1">
            <a:off x="3291418" y="2226734"/>
            <a:ext cx="116416" cy="135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974BD-69EC-4F53-A3DB-BFB3B67F8B0C}"/>
              </a:ext>
            </a:extLst>
          </p:cNvPr>
          <p:cNvSpPr txBox="1"/>
          <p:nvPr/>
        </p:nvSpPr>
        <p:spPr>
          <a:xfrm>
            <a:off x="3238500" y="23495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 err="1"/>
              <a:t>sudo</a:t>
            </a:r>
            <a:r>
              <a:rPr lang="en-US" sz="3600" b="1" dirty="0"/>
              <a:t> service apache2 stop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E7-219F-4467-BFA9-28708BB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Real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61AD-AF46-4EC0-8F54-959AC784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python web.py</a:t>
            </a:r>
          </a:p>
          <a:p>
            <a:r>
              <a:rPr lang="en-US" dirty="0"/>
              <a:t>Open a webpage to localhost</a:t>
            </a:r>
          </a:p>
          <a:p>
            <a:r>
              <a:rPr lang="en-US" dirty="0"/>
              <a:t>Watch your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E1700-1B86-46AA-8258-2407AF5A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4893"/>
            <a:ext cx="6019800" cy="3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“web.py” with Geany.py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30620-4970-48F9-ADAA-54CDFC0B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4" y="1905000"/>
            <a:ext cx="4787392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41C22-558F-4351-B879-7A85F29BC94C}"/>
              </a:ext>
            </a:extLst>
          </p:cNvPr>
          <p:cNvSpPr txBox="1"/>
          <p:nvPr/>
        </p:nvSpPr>
        <p:spPr>
          <a:xfrm>
            <a:off x="381000" y="1524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pieces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Microchip PIC or other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269A-E877-4921-AACC-8B7707F17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5410200"/>
            <a:ext cx="1490662" cy="121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E060-2D4D-4448-810A-FFB834753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5113370"/>
            <a:ext cx="1295400" cy="17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56AE6-6031-4CC3-B26B-E1335E67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81237"/>
            <a:ext cx="5934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add-ons.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Smaller low speed microprocessors</a:t>
            </a:r>
          </a:p>
          <a:p>
            <a:endParaRPr lang="en-US" sz="2400" dirty="0"/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One programming language C/C++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One programming language C/C++.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programming language </a:t>
            </a:r>
            <a:r>
              <a:rPr lang="en-US" sz="2400" dirty="0" err="1"/>
              <a:t>uPython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Analog inputs.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as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2832</Words>
  <Application>Microsoft Office PowerPoint</Application>
  <PresentationFormat>On-screen Show (4:3)</PresentationFormat>
  <Paragraphs>482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Clarity</vt:lpstr>
      <vt:lpstr>Raspberry Pi Sensors and Security More Fun with Pi</vt:lpstr>
      <vt:lpstr>This is What We are Doing Today</vt:lpstr>
      <vt:lpstr>Outline:</vt:lpstr>
      <vt:lpstr>Major Programming Languages</vt:lpstr>
      <vt:lpstr>Microchip PIC or other Standalone Microprocessor </vt:lpstr>
      <vt:lpstr>Arduino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For More Maker Board Information</vt:lpstr>
      <vt:lpstr>Some Raspberry Pi Resources</vt:lpstr>
      <vt:lpstr>Raspberry Pi Raspbian Versions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Text Editor with Code Context  “Geany”</vt:lpstr>
      <vt:lpstr>Raspberry Pi as Wireless Access Point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link,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Now for some Real Fun!</vt:lpstr>
      <vt:lpstr>Open “web.py” with Geany.py</vt:lpstr>
      <vt:lpstr>Close your web browser to localhost and Share ip addresses and open other lab station  webpages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2019-09-02T18:29:29Z</dcterms:modified>
</cp:coreProperties>
</file>